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306" r:id="rId3"/>
    <p:sldId id="319" r:id="rId4"/>
    <p:sldId id="310" r:id="rId5"/>
    <p:sldId id="311" r:id="rId6"/>
    <p:sldId id="312" r:id="rId7"/>
    <p:sldId id="313" r:id="rId8"/>
    <p:sldId id="317" r:id="rId9"/>
    <p:sldId id="31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738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341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209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063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3961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6868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099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206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1539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343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942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3E250-55FB-43BE-AD58-3E923C976271}" type="datetimeFigureOut">
              <a:rPr lang="en-US" smtClean="0"/>
              <a:pPr/>
              <a:t>5/19/2017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DCFBC-C139-4C1F-BF37-F10EAB2D42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342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423" y="979134"/>
            <a:ext cx="9967912" cy="3458395"/>
          </a:xfrm>
        </p:spPr>
        <p:txBody>
          <a:bodyPr>
            <a:noAutofit/>
          </a:bodyPr>
          <a:lstStyle/>
          <a:p>
            <a:r>
              <a:rPr lang="en-US" sz="8000" b="1" dirty="0" smtClean="0"/>
              <a:t>Police Department</a:t>
            </a:r>
            <a:br>
              <a:rPr lang="en-US" sz="8000" b="1" dirty="0" smtClean="0"/>
            </a:br>
            <a:r>
              <a:rPr lang="en-US" sz="4800" b="1" dirty="0" smtClean="0"/>
              <a:t>Police-Tenant Verification Form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[</a:t>
            </a:r>
            <a:r>
              <a:rPr lang="en-US" sz="6600" dirty="0" err="1" smtClean="0"/>
              <a:t>eMitra</a:t>
            </a:r>
            <a:r>
              <a:rPr lang="en-US" sz="6600" dirty="0" smtClean="0"/>
              <a:t> New Portal]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1557" y="5087938"/>
            <a:ext cx="9144000" cy="527050"/>
          </a:xfrm>
        </p:spPr>
        <p:txBody>
          <a:bodyPr/>
          <a:lstStyle/>
          <a:p>
            <a:r>
              <a:rPr lang="en-US" dirty="0" err="1" smtClean="0"/>
              <a:t>eMitra</a:t>
            </a:r>
            <a:r>
              <a:rPr lang="en-US" dirty="0" smtClean="0"/>
              <a:t> Service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0" y="6229350"/>
            <a:ext cx="12192000" cy="142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87113" y="0"/>
            <a:ext cx="14287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0196513" y="80296"/>
            <a:ext cx="8796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Version 1.0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5726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00" y="756140"/>
            <a:ext cx="119909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4000" b="1" dirty="0" smtClean="0">
                <a:solidFill>
                  <a:schemeClr val="accent1"/>
                </a:solidFill>
                <a:latin typeface="Mangal" pitchFamily="18" charset="0"/>
                <a:cs typeface="Mangal" pitchFamily="18" charset="0"/>
              </a:rPr>
              <a:t>ईमित्र के माध्यम से राजस्थान पुलिस विभाग निम्न सेवाये अब आमजन को उपलब्ध करायी जा रही है।</a:t>
            </a:r>
            <a:endParaRPr lang="en-US" sz="4000" b="1" dirty="0" smtClean="0">
              <a:solidFill>
                <a:schemeClr val="accent1"/>
              </a:solidFill>
              <a:latin typeface="Mangal" pitchFamily="18" charset="0"/>
              <a:cs typeface="Mangal" pitchFamily="18" charset="0"/>
            </a:endParaRPr>
          </a:p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0890" y="2440572"/>
            <a:ext cx="1128631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hi-IN" sz="3200" dirty="0" smtClean="0">
                <a:latin typeface="Mangal" pitchFamily="18" charset="0"/>
                <a:cs typeface="Mangal" pitchFamily="18" charset="0"/>
              </a:rPr>
              <a:t>कुरियर शुल्क के साथ पुलिस ई चालान शुल्क संग्रह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hi-IN" sz="3200" dirty="0" smtClean="0">
                <a:latin typeface="Mangal" pitchFamily="18" charset="0"/>
                <a:cs typeface="Mangal" pitchFamily="18" charset="0"/>
              </a:rPr>
              <a:t>पुलिस दुरसंचार अधीनस्थ भर्ती 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hi-IN" sz="3200" dirty="0" smtClean="0">
                <a:latin typeface="Mangal" pitchFamily="18" charset="0"/>
                <a:cs typeface="Mangal" pitchFamily="18" charset="0"/>
              </a:rPr>
              <a:t>अधिनियम 133 के तहत पुलिस ने चालान रेड लाइट उल्लघन 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hi-IN" sz="3200" dirty="0" smtClean="0">
                <a:latin typeface="Mangal" pitchFamily="18" charset="0"/>
                <a:cs typeface="Mangal" pitchFamily="18" charset="0"/>
              </a:rPr>
              <a:t>राजस्थान मे खोया दस्तावेज की पुलिस रिपोर्ट 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hi-IN" sz="3200" dirty="0" smtClean="0">
                <a:latin typeface="Mangal" pitchFamily="18" charset="0"/>
                <a:cs typeface="Mangal" pitchFamily="18" charset="0"/>
              </a:rPr>
              <a:t>पुलिस- किरायेदार सत्यापन फार्म भरना 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hi-IN" sz="3200" dirty="0" smtClean="0">
                <a:latin typeface="Mangal" pitchFamily="18" charset="0"/>
                <a:cs typeface="Mangal" pitchFamily="18" charset="0"/>
              </a:rPr>
              <a:t>पुलिस- नौकर सत्यापन फार्म भरना</a:t>
            </a:r>
          </a:p>
        </p:txBody>
      </p:sp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00" y="756140"/>
            <a:ext cx="119909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4000" dirty="0" smtClean="0">
                <a:solidFill>
                  <a:schemeClr val="accent1">
                    <a:lumMod val="75000"/>
                  </a:schemeClr>
                </a:solidFill>
              </a:rPr>
              <a:t>राजस्थान पुलिस विभाग मे सेवा का उपयोग करने की प्रकिया निम्न प्रकार है 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0890" y="2440572"/>
            <a:ext cx="112863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dirty="0" smtClean="0"/>
              <a:t>कियोस्क धारक नये ईमित्र पर निम्न विभाग तथा सेवा का चयन करके आगे जा सकते है </a:t>
            </a:r>
          </a:p>
          <a:p>
            <a:r>
              <a:rPr lang="hi-IN" sz="3200" dirty="0" smtClean="0"/>
              <a:t>विभाग का नाम – </a:t>
            </a:r>
            <a:r>
              <a:rPr lang="en-US" sz="3200" dirty="0" smtClean="0"/>
              <a:t>Rajasthan Police Department</a:t>
            </a:r>
          </a:p>
          <a:p>
            <a:r>
              <a:rPr lang="hi-IN" sz="3200" dirty="0" smtClean="0"/>
              <a:t>सेवा का नाम – </a:t>
            </a:r>
            <a:r>
              <a:rPr lang="en-US" sz="3200" dirty="0" smtClean="0"/>
              <a:t>Police Tenant Verification Form Filling</a:t>
            </a:r>
            <a:endParaRPr lang="hi-IN" sz="3200" dirty="0" smtClean="0"/>
          </a:p>
        </p:txBody>
      </p:sp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pic>
        <p:nvPicPr>
          <p:cNvPr id="6" name="Picture 5" descr="2.jpg"/>
          <p:cNvPicPr>
            <a:picLocks noChangeAspect="1"/>
          </p:cNvPicPr>
          <p:nvPr/>
        </p:nvPicPr>
        <p:blipFill>
          <a:blip r:embed="rId4" cstate="print"/>
          <a:srcRect t="3557" b="5732"/>
          <a:stretch>
            <a:fillRect/>
          </a:stretch>
        </p:blipFill>
        <p:spPr>
          <a:xfrm>
            <a:off x="2390501" y="2233748"/>
            <a:ext cx="8247529" cy="420624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746906" y="3148148"/>
            <a:ext cx="656278" cy="247426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955578" y="4866752"/>
            <a:ext cx="656278" cy="247426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79" y="1114697"/>
            <a:ext cx="11297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angal" pitchFamily="18" charset="0"/>
                <a:cs typeface="Mangal" pitchFamily="18" charset="0"/>
              </a:rPr>
              <a:t>1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. ई-मित्र मे आने के बाद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Service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मे जाकर </a:t>
            </a:r>
            <a:r>
              <a:rPr lang="en-US" sz="2800" dirty="0" err="1" smtClean="0">
                <a:latin typeface="Mangal" pitchFamily="18" charset="0"/>
                <a:cs typeface="Mangal" pitchFamily="18" charset="0"/>
              </a:rPr>
              <a:t>Avil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 Service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मे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Utility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पर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Click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करना है।</a:t>
            </a:r>
            <a:endParaRPr lang="en-US" sz="2800" dirty="0">
              <a:latin typeface="Mangal" pitchFamily="18" charset="0"/>
              <a:cs typeface="Mangal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676566" y="3071948"/>
            <a:ext cx="410174" cy="41237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80902" y="4782344"/>
            <a:ext cx="410174" cy="41237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flipH="1">
            <a:off x="3292336" y="4627262"/>
            <a:ext cx="738786" cy="247426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 flipH="1">
            <a:off x="3855711" y="4529792"/>
            <a:ext cx="461742" cy="41237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</a:t>
            </a:r>
            <a:endParaRPr lang="en-US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pic>
        <p:nvPicPr>
          <p:cNvPr id="7" name="Picture 6" descr="3.jpg"/>
          <p:cNvPicPr>
            <a:picLocks noChangeAspect="1"/>
          </p:cNvPicPr>
          <p:nvPr/>
        </p:nvPicPr>
        <p:blipFill>
          <a:blip r:embed="rId4" cstate="print"/>
          <a:srcRect t="3522" b="4904"/>
          <a:stretch>
            <a:fillRect/>
          </a:stretch>
        </p:blipFill>
        <p:spPr>
          <a:xfrm>
            <a:off x="1676396" y="1942010"/>
            <a:ext cx="8609595" cy="4432663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1447797" y="3979818"/>
            <a:ext cx="1834318" cy="255731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9931" y="1068977"/>
            <a:ext cx="11190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angal" pitchFamily="18" charset="0"/>
                <a:cs typeface="Mangal" pitchFamily="18" charset="0"/>
              </a:rPr>
              <a:t>2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.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Utility Select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करने के बाद आप यहा से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Search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करना है ।</a:t>
            </a:r>
            <a:endParaRPr lang="en-US" sz="2800" dirty="0">
              <a:latin typeface="Mangal" pitchFamily="18" charset="0"/>
              <a:cs typeface="Mangal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pic>
        <p:nvPicPr>
          <p:cNvPr id="5" name="Picture 4" descr="4.jpg"/>
          <p:cNvPicPr>
            <a:picLocks noChangeAspect="1"/>
          </p:cNvPicPr>
          <p:nvPr/>
        </p:nvPicPr>
        <p:blipFill>
          <a:blip r:embed="rId4" cstate="print"/>
          <a:srcRect t="3405" b="4654"/>
          <a:stretch>
            <a:fillRect/>
          </a:stretch>
        </p:blipFill>
        <p:spPr>
          <a:xfrm>
            <a:off x="1589314" y="2002971"/>
            <a:ext cx="8406772" cy="4345577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7709266" y="4012475"/>
            <a:ext cx="1119227" cy="241421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flipV="1">
            <a:off x="3799114" y="5203371"/>
            <a:ext cx="399724" cy="1207105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8972" y="1077685"/>
            <a:ext cx="1127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angal" pitchFamily="18" charset="0"/>
                <a:cs typeface="Mangal" pitchFamily="18" charset="0"/>
              </a:rPr>
              <a:t>3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. या आप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Advance Search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मे जाकर भी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Service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ले सकते है...</a:t>
            </a:r>
            <a:endParaRPr lang="en-US" sz="2800" dirty="0">
              <a:latin typeface="Mangal" pitchFamily="18" charset="0"/>
              <a:cs typeface="Mangal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56867" y="3936276"/>
            <a:ext cx="399724" cy="40236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799114" y="6041572"/>
            <a:ext cx="399724" cy="40236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200" b="1" dirty="0" smtClean="0">
                <a:solidFill>
                  <a:schemeClr val="tx1"/>
                </a:solidFill>
              </a:rPr>
              <a:t>2</a:t>
            </a:r>
            <a:endParaRPr lang="en-US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4" cstate="print"/>
          <a:srcRect t="4052" b="5534"/>
          <a:stretch>
            <a:fillRect/>
          </a:stretch>
        </p:blipFill>
        <p:spPr>
          <a:xfrm>
            <a:off x="2205446" y="2525485"/>
            <a:ext cx="8094689" cy="4114800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6472646" y="4278085"/>
            <a:ext cx="381000" cy="9906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872446" y="6259285"/>
            <a:ext cx="1066800" cy="228600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8606246" y="4300361"/>
            <a:ext cx="381000" cy="9906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472646" y="4049485"/>
            <a:ext cx="381000" cy="3810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606246" y="4049485"/>
            <a:ext cx="381000" cy="3810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200" b="1" dirty="0" smtClean="0">
                <a:solidFill>
                  <a:schemeClr val="tx1"/>
                </a:solidFill>
              </a:rPr>
              <a:t>2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643846" y="6183085"/>
            <a:ext cx="381000" cy="3810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200" b="1" dirty="0" smtClean="0">
                <a:solidFill>
                  <a:schemeClr val="tx1"/>
                </a:solidFill>
              </a:rPr>
              <a:t>3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9154" y="928244"/>
            <a:ext cx="11303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angal" pitchFamily="18" charset="0"/>
                <a:cs typeface="Mangal" pitchFamily="18" charset="0"/>
              </a:rPr>
              <a:t>4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. यहा आपको विभाग का चयन करना है, और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Service Select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करनी है </a:t>
            </a:r>
            <a:endParaRPr lang="en-US" sz="2800" dirty="0">
              <a:latin typeface="Mangal" pitchFamily="18" charset="0"/>
              <a:cs typeface="Mangal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7463" y="1309244"/>
            <a:ext cx="10685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>
                <a:latin typeface="Mangal" pitchFamily="18" charset="0"/>
                <a:cs typeface="Mangal" pitchFamily="18" charset="0"/>
              </a:rPr>
              <a:t>1. </a:t>
            </a:r>
            <a:r>
              <a:rPr lang="en-US" sz="2800" dirty="0" smtClean="0">
                <a:latin typeface="Mangal" pitchFamily="18" charset="0"/>
                <a:cs typeface="Mangal" pitchFamily="18" charset="0"/>
              </a:rPr>
              <a:t>Rajasthan Police Department</a:t>
            </a:r>
            <a:endParaRPr lang="en-US" sz="2800" dirty="0">
              <a:latin typeface="Mangal" pitchFamily="18" charset="0"/>
              <a:cs typeface="Mangal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589" y="1792570"/>
            <a:ext cx="10659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Mangal" pitchFamily="18" charset="0"/>
                <a:cs typeface="Mangal" pitchFamily="18" charset="0"/>
              </a:rPr>
              <a:t>2. </a:t>
            </a:r>
            <a:r>
              <a:rPr lang="hi-IN" sz="2800" dirty="0" smtClean="0">
                <a:latin typeface="Mangal" pitchFamily="18" charset="0"/>
                <a:cs typeface="Mangal" pitchFamily="18" charset="0"/>
              </a:rPr>
              <a:t>पुलिस- किरायेदार सत्यापन फार्म भरना</a:t>
            </a:r>
            <a:endParaRPr lang="en-US" sz="2800" dirty="0">
              <a:latin typeface="Mangal" pitchFamily="18" charset="0"/>
              <a:cs typeface="Mangal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6646" y="1053736"/>
            <a:ext cx="8153400" cy="579120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i-I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फॉर्म ओपन होगा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C:\Users\Administrator\Desktop\PV\POLICE PPT\PIC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4921" y="1717765"/>
            <a:ext cx="9001125" cy="48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575" y="28678"/>
            <a:ext cx="488473" cy="55764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0" y="677849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00" y="8584"/>
            <a:ext cx="3209925" cy="63817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3690" y="833845"/>
            <a:ext cx="8686800" cy="838200"/>
          </a:xfrm>
        </p:spPr>
        <p:txBody>
          <a:bodyPr>
            <a:normAutofit/>
          </a:bodyPr>
          <a:lstStyle/>
          <a:p>
            <a:r>
              <a:rPr lang="hi-IN" sz="3600" b="1" dirty="0" smtClean="0"/>
              <a:t>  </a:t>
            </a:r>
            <a:r>
              <a:rPr lang="en-US" sz="3600" b="1" smtClean="0"/>
              <a:t>6. FORM </a:t>
            </a:r>
            <a:r>
              <a:rPr lang="hi-IN" sz="3600" b="1" dirty="0" smtClean="0"/>
              <a:t>को पुरा भर कर सेव करे</a:t>
            </a:r>
            <a:endParaRPr lang="en-US" sz="36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416631" y="1878845"/>
            <a:ext cx="7293217" cy="45480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123849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2636</TotalTime>
  <Words>206</Words>
  <Application>Microsoft Office PowerPoint</Application>
  <PresentationFormat>Custom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Police Department Police-Tenant Verification Form [eMitra New Portal]</vt:lpstr>
      <vt:lpstr>Slide 2</vt:lpstr>
      <vt:lpstr>Slide 3</vt:lpstr>
      <vt:lpstr>Slide 4</vt:lpstr>
      <vt:lpstr>Slide 5</vt:lpstr>
      <vt:lpstr>Slide 6</vt:lpstr>
      <vt:lpstr>Slide 7</vt:lpstr>
      <vt:lpstr>Slide 8</vt:lpstr>
      <vt:lpstr>  6. FORM को पुरा भर कर सेव करे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Transfer Service (Through Oxigen)</dc:title>
  <dc:creator>Vimal Khandalwal</dc:creator>
  <cp:lastModifiedBy>sis4</cp:lastModifiedBy>
  <cp:revision>203</cp:revision>
  <dcterms:created xsi:type="dcterms:W3CDTF">2015-08-06T10:26:45Z</dcterms:created>
  <dcterms:modified xsi:type="dcterms:W3CDTF">2017-05-19T05:53:55Z</dcterms:modified>
</cp:coreProperties>
</file>