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326" r:id="rId4"/>
    <p:sldId id="277" r:id="rId5"/>
    <p:sldId id="342" r:id="rId6"/>
    <p:sldId id="335" r:id="rId7"/>
    <p:sldId id="337" r:id="rId8"/>
    <p:sldId id="336" r:id="rId9"/>
    <p:sldId id="338" r:id="rId10"/>
    <p:sldId id="339" r:id="rId11"/>
    <p:sldId id="341" r:id="rId12"/>
    <p:sldId id="32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8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1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3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61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68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6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3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3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2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3E250-55FB-43BE-AD58-3E923C976271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2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andhan.i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andhan.i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423" y="1181622"/>
            <a:ext cx="9967912" cy="2408010"/>
          </a:xfrm>
        </p:spPr>
        <p:txBody>
          <a:bodyPr>
            <a:noAutofit/>
          </a:bodyPr>
          <a:lstStyle/>
          <a:p>
            <a:r>
              <a:rPr lang="hi-IN" sz="5400" dirty="0" smtClean="0">
                <a:latin typeface="+mn-lt"/>
              </a:rPr>
              <a:t>मानधन योजना </a:t>
            </a:r>
            <a:endParaRPr lang="en-US" sz="5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1557" y="5087938"/>
            <a:ext cx="9144000" cy="527050"/>
          </a:xfrm>
        </p:spPr>
        <p:txBody>
          <a:bodyPr/>
          <a:lstStyle/>
          <a:p>
            <a:r>
              <a:rPr lang="en-US" dirty="0" smtClean="0"/>
              <a:t>Other Portal Service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0" y="6229350"/>
            <a:ext cx="12192000" cy="142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87113" y="0"/>
            <a:ext cx="14287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196513" y="80296"/>
            <a:ext cx="8796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Version 1.0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726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" y="738287"/>
            <a:ext cx="11495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i-IN" sz="4000" b="1" dirty="0" smtClean="0">
                <a:solidFill>
                  <a:srgbClr val="00B0F0"/>
                </a:solidFill>
                <a:cs typeface="+mj-cs"/>
              </a:rPr>
              <a:t>मानधन </a:t>
            </a:r>
            <a:r>
              <a:rPr lang="hi-IN" sz="4000" b="1" dirty="0">
                <a:solidFill>
                  <a:srgbClr val="00B0F0"/>
                </a:solidFill>
                <a:cs typeface="+mj-cs"/>
              </a:rPr>
              <a:t>योजना 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59" y="1797595"/>
            <a:ext cx="109801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मानधन पोर्टल पर ईमित्र पोर्टल से रिडायरेक्ट </a:t>
            </a:r>
            <a:r>
              <a:rPr lang="hi-IN" sz="2400" dirty="0" smtClean="0"/>
              <a:t>होगा</a:t>
            </a:r>
            <a:r>
              <a:rPr lang="hi-IN" sz="2400" dirty="0" smtClean="0"/>
              <a:t>, </a:t>
            </a:r>
          </a:p>
          <a:p>
            <a:r>
              <a:rPr lang="hi-IN" sz="2400" dirty="0" smtClean="0"/>
              <a:t>मानधन पोर्टल की सेवाओ को देने के लिए निम्न लिंक ओपन करे </a:t>
            </a:r>
          </a:p>
          <a:p>
            <a:endParaRPr lang="hi-IN" sz="2400" dirty="0"/>
          </a:p>
          <a:p>
            <a:r>
              <a:rPr lang="en-US" sz="2400" dirty="0">
                <a:hlinkClick r:id="rId4"/>
              </a:rPr>
              <a:t>https://maandhan.in/</a:t>
            </a:r>
            <a:endParaRPr lang="hi-IN" sz="2400" dirty="0" smtClean="0"/>
          </a:p>
        </p:txBody>
      </p:sp>
    </p:spTree>
    <p:extLst>
      <p:ext uri="{BB962C8B-B14F-4D97-AF65-F5344CB8AC3E}">
        <p14:creationId xmlns:p14="http://schemas.microsoft.com/office/powerpoint/2010/main" val="16579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" y="738287"/>
            <a:ext cx="114953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i-IN" sz="3600" dirty="0" smtClean="0">
                <a:solidFill>
                  <a:srgbClr val="00B0F0"/>
                </a:solidFill>
              </a:rPr>
              <a:t>ध्यान देने योग्य बिंदु 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5456" y="1417889"/>
            <a:ext cx="116756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000" dirty="0" smtClean="0"/>
              <a:t>इन सेवाओ के लिए ईमित्र पोर्टल ओपन नहीं किया जाना है, सीधे ही</a:t>
            </a:r>
            <a:r>
              <a:rPr lang="en-US" sz="2000" dirty="0"/>
              <a:t>  https://maandhan.in/ </a:t>
            </a:r>
            <a:r>
              <a:rPr lang="hi-IN" sz="2000" dirty="0" smtClean="0"/>
              <a:t>पोर्टल को ब्राउज़र पर ओपन करे|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000" dirty="0" smtClean="0"/>
              <a:t>ईमित्र पोर्टल पर आपकी </a:t>
            </a:r>
            <a:r>
              <a:rPr lang="en-US" sz="2000" dirty="0" smtClean="0"/>
              <a:t>SSO </a:t>
            </a:r>
            <a:r>
              <a:rPr lang="hi-IN" sz="2000" dirty="0" smtClean="0"/>
              <a:t>आईडी की प्रोफाइल में जो मोबाइल नंबर दर्ज है, उसी मोबाइल नंबर से आपको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maandhan.in</a:t>
            </a:r>
            <a:r>
              <a:rPr lang="hi-IN" sz="2000" dirty="0" smtClean="0"/>
              <a:t> पोर्टल पर </a:t>
            </a:r>
            <a:r>
              <a:rPr lang="en-US" sz="2000" dirty="0" smtClean="0"/>
              <a:t>“Sign in” </a:t>
            </a:r>
            <a:r>
              <a:rPr lang="hi-IN" sz="2000" dirty="0" smtClean="0"/>
              <a:t>करना है|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000" dirty="0" smtClean="0"/>
              <a:t>ईमित्र पोर्टल पर इन सेवाओ को लेने के लिए कीओस्क का रजिस्ट्रेशन किया जाना है जिसकी प्रक्रिया आगे बताई गयी है|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000" dirty="0" smtClean="0"/>
              <a:t> </a:t>
            </a:r>
            <a:r>
              <a:rPr lang="en-US" sz="2000" dirty="0" smtClean="0"/>
              <a:t>        </a:t>
            </a:r>
            <a:r>
              <a:rPr lang="hi-IN" sz="2000" dirty="0" smtClean="0"/>
              <a:t> </a:t>
            </a:r>
            <a:r>
              <a:rPr lang="en-US" sz="2000" dirty="0" smtClean="0"/>
              <a:t>     </a:t>
            </a:r>
            <a:endParaRPr lang="hi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000" dirty="0" smtClean="0"/>
          </a:p>
        </p:txBody>
      </p:sp>
    </p:spTree>
    <p:extLst>
      <p:ext uri="{BB962C8B-B14F-4D97-AF65-F5344CB8AC3E}">
        <p14:creationId xmlns:p14="http://schemas.microsoft.com/office/powerpoint/2010/main" val="10456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4" y="824531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ईमित्र पोर्टल पर मोबाइल नंबर का रजिस्ट्रेशन </a:t>
            </a:r>
          </a:p>
        </p:txBody>
      </p:sp>
      <p:pic>
        <p:nvPicPr>
          <p:cNvPr id="9" name="Picture 8" descr="C:\Users\pawan\Desktop\wipro cer\maandhan1.JPG"/>
          <p:cNvPicPr/>
          <p:nvPr/>
        </p:nvPicPr>
        <p:blipFill rotWithShape="1">
          <a:blip r:embed="rId4"/>
          <a:srcRect t="33928"/>
          <a:stretch/>
        </p:blipFill>
        <p:spPr bwMode="auto">
          <a:xfrm>
            <a:off x="128104" y="1924327"/>
            <a:ext cx="2022668" cy="373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ight Arrow 9"/>
          <p:cNvSpPr/>
          <p:nvPr/>
        </p:nvSpPr>
        <p:spPr>
          <a:xfrm flipH="1">
            <a:off x="1094704" y="4237150"/>
            <a:ext cx="1615120" cy="540912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PM </a:t>
            </a:r>
            <a:r>
              <a:rPr lang="en-US" sz="1200" dirty="0" err="1" smtClean="0"/>
              <a:t>Mahadhan</a:t>
            </a:r>
            <a:r>
              <a:rPr lang="en-US" sz="1200" dirty="0" smtClean="0"/>
              <a:t> Mobile </a:t>
            </a:r>
            <a:r>
              <a:rPr lang="en-US" sz="1200" dirty="0" err="1" smtClean="0"/>
              <a:t>Registratrion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824" y="1924327"/>
            <a:ext cx="8912289" cy="37855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8104" y="1293448"/>
            <a:ext cx="10980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Emitra</a:t>
            </a:r>
            <a:r>
              <a:rPr lang="en-US" dirty="0" smtClean="0"/>
              <a:t> Portal </a:t>
            </a:r>
            <a:r>
              <a:rPr lang="hi-IN" dirty="0" smtClean="0"/>
              <a:t>-&gt; </a:t>
            </a:r>
            <a:r>
              <a:rPr lang="en-US" dirty="0" smtClean="0"/>
              <a:t>Menu </a:t>
            </a:r>
            <a:r>
              <a:rPr lang="en-US" dirty="0" smtClean="0">
                <a:sym typeface="Wingdings" panose="05000000000000000000" pitchFamily="2" charset="2"/>
              </a:rPr>
              <a:t> Services  PM </a:t>
            </a:r>
            <a:r>
              <a:rPr lang="en-US" dirty="0" err="1" smtClean="0">
                <a:sym typeface="Wingdings" panose="05000000000000000000" pitchFamily="2" charset="2"/>
              </a:rPr>
              <a:t>Maandhan</a:t>
            </a:r>
            <a:r>
              <a:rPr lang="en-US" dirty="0" smtClean="0">
                <a:sym typeface="Wingdings" panose="05000000000000000000" pitchFamily="2" charset="2"/>
              </a:rPr>
              <a:t> Mobile Registration </a:t>
            </a:r>
            <a:r>
              <a:rPr lang="hi-IN" dirty="0" smtClean="0">
                <a:sym typeface="Wingdings" panose="05000000000000000000" pitchFamily="2" charset="2"/>
              </a:rPr>
              <a:t>कमांड का चयन करे </a:t>
            </a:r>
            <a:endParaRPr lang="hi-IN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80504" y="5863674"/>
            <a:ext cx="10980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dirty="0" smtClean="0"/>
              <a:t>उक्त स्क्रीन ओपन हो जायेगी, यहाँ आपको मोबाइल नंबर व </a:t>
            </a:r>
            <a:r>
              <a:rPr lang="en-US" sz="2000" dirty="0" smtClean="0"/>
              <a:t>SSO Id </a:t>
            </a:r>
            <a:r>
              <a:rPr lang="hi-IN" sz="2000" dirty="0" smtClean="0"/>
              <a:t>दिखाई देगी, चेक बॉक्स पर टिक करके </a:t>
            </a:r>
            <a:r>
              <a:rPr lang="en-US" sz="2000" dirty="0" smtClean="0"/>
              <a:t>“Yes” </a:t>
            </a:r>
            <a:r>
              <a:rPr lang="hi-IN" sz="2000" dirty="0" smtClean="0"/>
              <a:t>बटन पर क्लिक करे, आपका रजिस्ट्रेशन हो जाएगा </a:t>
            </a:r>
          </a:p>
        </p:txBody>
      </p:sp>
    </p:spTree>
    <p:extLst>
      <p:ext uri="{BB962C8B-B14F-4D97-AF65-F5344CB8AC3E}">
        <p14:creationId xmlns:p14="http://schemas.microsoft.com/office/powerpoint/2010/main" val="14009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4" y="859320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मानधन पोर्टल का होम पेज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07" y="1453694"/>
            <a:ext cx="10238703" cy="52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5" y="783665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सभी योजनाओ की विस्तृत जानकारी यहाँ से प्राप्त करे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b="16988"/>
          <a:stretch/>
        </p:blipFill>
        <p:spPr>
          <a:xfrm>
            <a:off x="859415" y="1453180"/>
            <a:ext cx="10794070" cy="5037771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5035640" y="2266682"/>
            <a:ext cx="3155325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/>
              <a:t>सेवाओ की अधिक जानकारी यहाँ से प्राप्त करे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34604" y="842083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लॉगइन की प्रक्रिया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07" y="1453694"/>
            <a:ext cx="10238703" cy="527285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297769" y="1970468"/>
            <a:ext cx="3155325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/>
              <a:t>लॉग इन हेतु </a:t>
            </a:r>
            <a:r>
              <a:rPr lang="en-US" dirty="0" smtClean="0"/>
              <a:t>“Sign in” </a:t>
            </a:r>
            <a:r>
              <a:rPr lang="hi-IN" dirty="0" smtClean="0"/>
              <a:t>पर क्लिक करे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3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5" y="783665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लॉगइन की प्रक्रिया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3820" b="13193"/>
          <a:stretch/>
        </p:blipFill>
        <p:spPr>
          <a:xfrm>
            <a:off x="534474" y="1560212"/>
            <a:ext cx="10816358" cy="504665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944710" y="3362320"/>
            <a:ext cx="2189411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“Self Enrollment” </a:t>
            </a:r>
            <a:r>
              <a:rPr lang="hi-IN" dirty="0" smtClean="0"/>
              <a:t>पर क्लिक करे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5" y="783665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लॉगइन की प्रक्रिया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817" t="8994" r="9155" b="56382"/>
          <a:stretch/>
        </p:blipFill>
        <p:spPr>
          <a:xfrm>
            <a:off x="656824" y="1245330"/>
            <a:ext cx="8744756" cy="20502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2674" r="14390"/>
          <a:stretch/>
        </p:blipFill>
        <p:spPr>
          <a:xfrm>
            <a:off x="901524" y="3956027"/>
            <a:ext cx="8500056" cy="2371725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900840" y="2010038"/>
            <a:ext cx="2189411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“Mobile No” </a:t>
            </a:r>
            <a:r>
              <a:rPr lang="hi-IN" dirty="0" smtClean="0"/>
              <a:t>फीड करे 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452485" y="4918517"/>
            <a:ext cx="2189411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“Proceed”  </a:t>
            </a:r>
            <a:r>
              <a:rPr lang="hi-IN" dirty="0" smtClean="0"/>
              <a:t>पर क्लिक करे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5" y="783665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लॉगइन की प्रक्रिया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4459" t="917" r="2103" b="1083"/>
          <a:stretch/>
        </p:blipFill>
        <p:spPr>
          <a:xfrm>
            <a:off x="257578" y="1525028"/>
            <a:ext cx="4868214" cy="4443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111" y="1567690"/>
            <a:ext cx="4838700" cy="440055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5125792" y="2120883"/>
            <a:ext cx="1946608" cy="2926438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/>
              <a:t>सभी सूचनाये भर कर के </a:t>
            </a:r>
            <a:r>
              <a:rPr lang="en-US" dirty="0" smtClean="0"/>
              <a:t>“Generate OTP” </a:t>
            </a:r>
            <a:r>
              <a:rPr lang="hi-IN" dirty="0" smtClean="0"/>
              <a:t>पर क्लिक कर </a:t>
            </a:r>
            <a:r>
              <a:rPr lang="en-US" dirty="0" smtClean="0"/>
              <a:t>OTP </a:t>
            </a:r>
            <a:r>
              <a:rPr lang="hi-IN" dirty="0" smtClean="0"/>
              <a:t>जनरेट करे 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flipH="1">
            <a:off x="9362461" y="5047321"/>
            <a:ext cx="1980519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“OTP” </a:t>
            </a:r>
            <a:r>
              <a:rPr lang="hi-IN" dirty="0" smtClean="0"/>
              <a:t>हेतु यहाँ क्लिक करे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34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5" y="783665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लॉगइन की प्रक्रिया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58" y="1331440"/>
            <a:ext cx="2827308" cy="3253812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flipH="1">
            <a:off x="1467712" y="3695039"/>
            <a:ext cx="1980519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“OTP” </a:t>
            </a:r>
            <a:r>
              <a:rPr lang="hi-IN" dirty="0" smtClean="0"/>
              <a:t>दर्ज कर </a:t>
            </a:r>
            <a:r>
              <a:rPr lang="en-US" dirty="0" smtClean="0"/>
              <a:t>“Proceed” </a:t>
            </a:r>
            <a:r>
              <a:rPr lang="hi-IN" dirty="0" smtClean="0"/>
              <a:t>करे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9262" y="1331440"/>
            <a:ext cx="7574567" cy="3650394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7398829" y="1353854"/>
            <a:ext cx="3251999" cy="721217"/>
          </a:xfrm>
          <a:prstGeom prst="rightArrow">
            <a:avLst>
              <a:gd name="adj1" fmla="val 85714"/>
              <a:gd name="adj2" fmla="val 1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Successfully </a:t>
            </a:r>
            <a:r>
              <a:rPr lang="hi-IN" dirty="0" smtClean="0"/>
              <a:t>लॉग इन होने पर यहाँ </a:t>
            </a:r>
            <a:r>
              <a:rPr lang="en-US" dirty="0" smtClean="0"/>
              <a:t>Mobile</a:t>
            </a:r>
            <a:r>
              <a:rPr lang="hi-IN" dirty="0" smtClean="0"/>
              <a:t> </a:t>
            </a:r>
            <a:r>
              <a:rPr lang="en-US" dirty="0" smtClean="0"/>
              <a:t>No </a:t>
            </a:r>
            <a:r>
              <a:rPr lang="hi-IN" dirty="0" smtClean="0"/>
              <a:t>दिखने लगेगा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7467" y="5390304"/>
            <a:ext cx="1098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/>
              <a:t>लॉगइन की प्रक्रिया </a:t>
            </a:r>
            <a:r>
              <a:rPr lang="hi-IN" sz="2400" dirty="0" smtClean="0"/>
              <a:t>पूरी हो गयी है, अब आप उक्त सेवाए दे सकते है </a:t>
            </a:r>
            <a:endParaRPr lang="hi-IN" sz="2400" dirty="0"/>
          </a:p>
        </p:txBody>
      </p:sp>
    </p:spTree>
    <p:extLst>
      <p:ext uri="{BB962C8B-B14F-4D97-AF65-F5344CB8AC3E}">
        <p14:creationId xmlns:p14="http://schemas.microsoft.com/office/powerpoint/2010/main" val="247276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47257" y="2978336"/>
            <a:ext cx="64791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i-IN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धन्‍यवाद</a:t>
            </a:r>
            <a:endParaRPr lang="en-IN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42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4784</TotalTime>
  <Words>300</Words>
  <Application>Microsoft Office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Mangal</vt:lpstr>
      <vt:lpstr>Wingdings</vt:lpstr>
      <vt:lpstr>Office Theme</vt:lpstr>
      <vt:lpstr>मानधन योजना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Transfer Service (Through Oxigen)</dc:title>
  <dc:creator>Vimal Khandalwal</dc:creator>
  <cp:lastModifiedBy>Vimal</cp:lastModifiedBy>
  <cp:revision>298</cp:revision>
  <dcterms:created xsi:type="dcterms:W3CDTF">2015-08-06T10:26:45Z</dcterms:created>
  <dcterms:modified xsi:type="dcterms:W3CDTF">2019-11-18T12:24:53Z</dcterms:modified>
</cp:coreProperties>
</file>